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embeddedFontLst>
    <p:embeddedFont>
      <p:font typeface="Economica"/>
      <p:regular r:id="rId32"/>
      <p:bold r:id="rId33"/>
      <p:italic r:id="rId34"/>
      <p:boldItalic r:id="rId35"/>
    </p:embeddedFont>
    <p:embeddedFont>
      <p:font typeface="Tahoma"/>
      <p:regular r:id="rId36"/>
      <p:bold r:id="rId37"/>
    </p:embeddedFont>
    <p:embeddedFont>
      <p:font typeface="Open Sans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42" roundtripDataSignature="AMtx7mhClgp904tb3VIG/fVIpP1+rggs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italic.fntdata"/><Relationship Id="rId20" Type="http://schemas.openxmlformats.org/officeDocument/2006/relationships/slide" Target="slides/slide15.xml"/><Relationship Id="rId42" Type="http://customschemas.google.com/relationships/presentationmetadata" Target="metadata"/><Relationship Id="rId41" Type="http://schemas.openxmlformats.org/officeDocument/2006/relationships/font" Target="fonts/OpenSans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Economica-bold.fntdata"/><Relationship Id="rId10" Type="http://schemas.openxmlformats.org/officeDocument/2006/relationships/slide" Target="slides/slide5.xml"/><Relationship Id="rId32" Type="http://schemas.openxmlformats.org/officeDocument/2006/relationships/font" Target="fonts/Economica-regular.fntdata"/><Relationship Id="rId13" Type="http://schemas.openxmlformats.org/officeDocument/2006/relationships/slide" Target="slides/slide8.xml"/><Relationship Id="rId35" Type="http://schemas.openxmlformats.org/officeDocument/2006/relationships/font" Target="fonts/Economica-boldItalic.fntdata"/><Relationship Id="rId12" Type="http://schemas.openxmlformats.org/officeDocument/2006/relationships/slide" Target="slides/slide7.xml"/><Relationship Id="rId34" Type="http://schemas.openxmlformats.org/officeDocument/2006/relationships/font" Target="fonts/Economica-italic.fntdata"/><Relationship Id="rId15" Type="http://schemas.openxmlformats.org/officeDocument/2006/relationships/slide" Target="slides/slide10.xml"/><Relationship Id="rId37" Type="http://schemas.openxmlformats.org/officeDocument/2006/relationships/font" Target="fonts/Tahoma-bold.fntdata"/><Relationship Id="rId14" Type="http://schemas.openxmlformats.org/officeDocument/2006/relationships/slide" Target="slides/slide9.xml"/><Relationship Id="rId36" Type="http://schemas.openxmlformats.org/officeDocument/2006/relationships/font" Target="fonts/Tahoma-regular.fntdata"/><Relationship Id="rId17" Type="http://schemas.openxmlformats.org/officeDocument/2006/relationships/slide" Target="slides/slide12.xml"/><Relationship Id="rId39" Type="http://schemas.openxmlformats.org/officeDocument/2006/relationships/font" Target="fonts/OpenSans-bold.fntdata"/><Relationship Id="rId16" Type="http://schemas.openxmlformats.org/officeDocument/2006/relationships/slide" Target="slides/slide11.xml"/><Relationship Id="rId38" Type="http://schemas.openxmlformats.org/officeDocument/2006/relationships/font" Target="fonts/OpenSans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ffebadf47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ffebadf47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ffebadf47a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ffebadf47a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ffebadf47a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ffebadf47a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ffebadf47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ffebadf47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ffebadf47a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ffebadf47a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ffebadf47a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ffebadf47a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ffebadf47a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ffebadf47a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ffebadf47a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ffebadf47a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ffebadf47a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ffebadf47a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ffebadf47a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ffebadf47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ffebadf47a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ffebadf47a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ffebadf47a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ffebadf47a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ffebadf47a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ffebadf47a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" name="Google Shape;7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15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" name="Google Shape;12;p15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" name="Google Shape;13;p15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Google Shape;1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4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24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8" name="Google Shape;18;p16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7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2" name="Google Shape;22;p17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3" name="Google Shape;23;p17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4" name="Google Shape;24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7" name="Google Shape;27;p18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18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2" name="Google Shape;32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5" name="Google Shape;35;p20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1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2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" name="Google Shape;43;p22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" name="Google Shape;44;p22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5" name="Google Shape;45;p22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46" name="Google Shape;46;p22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3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50" name="Google Shape;50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1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Relationship Id="rId4" Type="http://schemas.openxmlformats.org/officeDocument/2006/relationships/image" Target="../media/image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jpg"/><Relationship Id="rId4" Type="http://schemas.openxmlformats.org/officeDocument/2006/relationships/image" Target="../media/image2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jpg"/><Relationship Id="rId4" Type="http://schemas.openxmlformats.org/officeDocument/2006/relationships/image" Target="../media/image2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jpg"/><Relationship Id="rId4" Type="http://schemas.openxmlformats.org/officeDocument/2006/relationships/image" Target="../media/image2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2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desa.pl/pl/artysci/michalina-krzyzanowska/" TargetMode="External"/><Relationship Id="rId4" Type="http://schemas.openxmlformats.org/officeDocument/2006/relationships/hyperlink" Target="https://desa.pl/pl/artysci/michalina-krzyzanowska/" TargetMode="External"/><Relationship Id="rId5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/>
          <p:nvPr>
            <p:ph type="ctrTitle"/>
          </p:nvPr>
        </p:nvSpPr>
        <p:spPr>
          <a:xfrm>
            <a:off x="2751475" y="1016300"/>
            <a:ext cx="3693300" cy="28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i="1" lang="pl-PL"/>
              <a:t>“Powrót do przeszłości” </a:t>
            </a:r>
            <a:endParaRPr i="1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i="1" lang="pl-PL"/>
              <a:t>XIV Koncert Charytatywny</a:t>
            </a:r>
            <a:endParaRPr i="1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63" name="Google Shape;63;p1"/>
          <p:cNvSpPr txBox="1"/>
          <p:nvPr>
            <p:ph idx="1" type="subTitle"/>
          </p:nvPr>
        </p:nvSpPr>
        <p:spPr>
          <a:xfrm>
            <a:off x="2652325" y="3606650"/>
            <a:ext cx="3891600" cy="9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85"/>
              <a:buNone/>
            </a:pPr>
            <a:r>
              <a:rPr lang="pl-PL" sz="1700"/>
              <a:t>02.02.2023 godz. 18.00 </a:t>
            </a:r>
            <a:endParaRPr sz="17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85"/>
              <a:buNone/>
            </a:pPr>
            <a:r>
              <a:rPr lang="pl-PL" sz="1700"/>
              <a:t>aula Liceum Ogólnokształcącego im. S.Żeromskiego </a:t>
            </a:r>
            <a:endParaRPr sz="17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85"/>
              <a:buNone/>
            </a:pPr>
            <a:r>
              <a:rPr lang="pl-PL" sz="1700"/>
              <a:t>w Jeleniej Górze</a:t>
            </a:r>
            <a:endParaRPr sz="1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0"/>
          <p:cNvSpPr txBox="1"/>
          <p:nvPr>
            <p:ph type="title"/>
          </p:nvPr>
        </p:nvSpPr>
        <p:spPr>
          <a:xfrm>
            <a:off x="0" y="508150"/>
            <a:ext cx="9144000" cy="805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pl-PL"/>
              <a:t>Aniołki -podarowane na aukcje, dziękujemy rodzicom Julii Suchojad z klasy 1e</a:t>
            </a:r>
            <a:endParaRPr/>
          </a:p>
        </p:txBody>
      </p:sp>
      <p:sp>
        <p:nvSpPr>
          <p:cNvPr id="125" name="Google Shape;125;p10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26" name="Google Shape;12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06550" y="1147225"/>
            <a:ext cx="4977275" cy="373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033" y="1148350"/>
            <a:ext cx="4977265" cy="3732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pl-PL"/>
              <a:t>Tetralna 1, Piechowice, Restauracja</a:t>
            </a:r>
            <a:endParaRPr/>
          </a:p>
        </p:txBody>
      </p:sp>
      <p:sp>
        <p:nvSpPr>
          <p:cNvPr id="133" name="Google Shape;133;p1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34" name="Google Shape;13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1040100"/>
            <a:ext cx="8405125" cy="408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pl-PL"/>
              <a:t>Lavendowo </a:t>
            </a:r>
            <a:endParaRPr/>
          </a:p>
        </p:txBody>
      </p:sp>
      <p:sp>
        <p:nvSpPr>
          <p:cNvPr id="140" name="Google Shape;140;p12"/>
          <p:cNvSpPr txBox="1"/>
          <p:nvPr>
            <p:ph idx="1" type="body"/>
          </p:nvPr>
        </p:nvSpPr>
        <p:spPr>
          <a:xfrm>
            <a:off x="311700" y="1225225"/>
            <a:ext cx="19563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pl-PL"/>
              <a:t>Katarzyna i Artur Słowikowscy, lawendowy zestaw </a:t>
            </a:r>
            <a:endParaRPr/>
          </a:p>
        </p:txBody>
      </p:sp>
      <p:pic>
        <p:nvPicPr>
          <p:cNvPr id="141" name="Google Shape;14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7601" y="-25400"/>
            <a:ext cx="6756400" cy="506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3"/>
          <p:cNvSpPr txBox="1"/>
          <p:nvPr>
            <p:ph type="title"/>
          </p:nvPr>
        </p:nvSpPr>
        <p:spPr>
          <a:xfrm>
            <a:off x="311700" y="315925"/>
            <a:ext cx="8520600" cy="41580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pl-PL"/>
              <a:t>Anna Ruczkowska </a:t>
            </a:r>
            <a:endParaRPr/>
          </a:p>
        </p:txBody>
      </p:sp>
      <p:sp>
        <p:nvSpPr>
          <p:cNvPr id="147" name="Google Shape;147;p13"/>
          <p:cNvSpPr txBox="1"/>
          <p:nvPr>
            <p:ph idx="1" type="body"/>
          </p:nvPr>
        </p:nvSpPr>
        <p:spPr>
          <a:xfrm>
            <a:off x="0" y="1225225"/>
            <a:ext cx="26151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-PL"/>
              <a:t>Absolwentka Żeroma, podróżniczka</a:t>
            </a:r>
            <a:endParaRPr/>
          </a:p>
          <a:p>
            <a:pPr indent="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-PL"/>
              <a:t> i artystka.</a:t>
            </a:r>
            <a:endParaRPr/>
          </a:p>
          <a:p>
            <a:pPr indent="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-PL"/>
              <a:t>“Islandia”</a:t>
            </a:r>
            <a:endParaRPr/>
          </a:p>
        </p:txBody>
      </p:sp>
      <p:pic>
        <p:nvPicPr>
          <p:cNvPr id="148" name="Google Shape;14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8800" y="696340"/>
            <a:ext cx="6435200" cy="4411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ffebadf47a_0_25"/>
          <p:cNvSpPr txBox="1"/>
          <p:nvPr>
            <p:ph type="title"/>
          </p:nvPr>
        </p:nvSpPr>
        <p:spPr>
          <a:xfrm>
            <a:off x="311700" y="315925"/>
            <a:ext cx="5056200" cy="90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“Anioł z marzeniami” - Agnieszka Burda-Dobek </a:t>
            </a:r>
            <a:endParaRPr/>
          </a:p>
        </p:txBody>
      </p:sp>
      <p:sp>
        <p:nvSpPr>
          <p:cNvPr id="154" name="Google Shape;154;g1ffebadf47a_0_25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akryl na glazurze</a:t>
            </a:r>
            <a:endParaRPr/>
          </a:p>
        </p:txBody>
      </p:sp>
      <p:pic>
        <p:nvPicPr>
          <p:cNvPr id="155" name="Google Shape;155;g1ffebadf47a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2410" y="-65775"/>
            <a:ext cx="363159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ffebadf47a_0_18"/>
          <p:cNvSpPr txBox="1"/>
          <p:nvPr>
            <p:ph type="title"/>
          </p:nvPr>
        </p:nvSpPr>
        <p:spPr>
          <a:xfrm>
            <a:off x="311700" y="315925"/>
            <a:ext cx="8520600" cy="65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Danuta Mazurkiewicz -”wodospad”</a:t>
            </a:r>
            <a:endParaRPr/>
          </a:p>
        </p:txBody>
      </p:sp>
      <p:sp>
        <p:nvSpPr>
          <p:cNvPr id="161" name="Google Shape;161;g1ffebadf47a_0_18"/>
          <p:cNvSpPr txBox="1"/>
          <p:nvPr>
            <p:ph idx="1" type="body"/>
          </p:nvPr>
        </p:nvSpPr>
        <p:spPr>
          <a:xfrm>
            <a:off x="311700" y="1225225"/>
            <a:ext cx="26010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Wodospad wyklejany z kamyczków.</a:t>
            </a:r>
            <a:endParaRPr/>
          </a:p>
        </p:txBody>
      </p:sp>
      <p:pic>
        <p:nvPicPr>
          <p:cNvPr id="162" name="Google Shape;162;g1ffebadf47a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8724" y="861450"/>
            <a:ext cx="5966474" cy="4081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ffebadf47a_0_3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Zuzanna Wicher - </a:t>
            </a:r>
            <a:endParaRPr/>
          </a:p>
        </p:txBody>
      </p:sp>
      <p:sp>
        <p:nvSpPr>
          <p:cNvPr id="168" name="Google Shape;168;g1ffebadf47a_0_3"/>
          <p:cNvSpPr txBox="1"/>
          <p:nvPr>
            <p:ph idx="1" type="body"/>
          </p:nvPr>
        </p:nvSpPr>
        <p:spPr>
          <a:xfrm>
            <a:off x="311700" y="1225225"/>
            <a:ext cx="41625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Uczennica klasy 2g, utalentowana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i zorganizowana.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</a:t>
            </a:r>
            <a:endParaRPr/>
          </a:p>
        </p:txBody>
      </p:sp>
      <p:pic>
        <p:nvPicPr>
          <p:cNvPr id="169" name="Google Shape;169;g1ffebadf47a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6" y="0"/>
            <a:ext cx="426197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ffebadf47a_0_13"/>
          <p:cNvSpPr txBox="1"/>
          <p:nvPr>
            <p:ph type="title"/>
          </p:nvPr>
        </p:nvSpPr>
        <p:spPr>
          <a:xfrm>
            <a:off x="311700" y="421400"/>
            <a:ext cx="2983200" cy="96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“Anioł” - Anhelina Jezierska</a:t>
            </a:r>
            <a:endParaRPr/>
          </a:p>
        </p:txBody>
      </p:sp>
      <p:sp>
        <p:nvSpPr>
          <p:cNvPr id="175" name="Google Shape;175;g1ffebadf47a_0_13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akryl</a:t>
            </a:r>
            <a:endParaRPr/>
          </a:p>
        </p:txBody>
      </p:sp>
      <p:pic>
        <p:nvPicPr>
          <p:cNvPr id="176" name="Google Shape;176;g1ffebadf47a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4883" y="-350"/>
            <a:ext cx="5925386" cy="5144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ffebadf47a_0_43"/>
          <p:cNvSpPr txBox="1"/>
          <p:nvPr>
            <p:ph type="title"/>
          </p:nvPr>
        </p:nvSpPr>
        <p:spPr>
          <a:xfrm>
            <a:off x="311700" y="508150"/>
            <a:ext cx="8520600" cy="80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Aleksandra Kazimierczak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“babie lato”</a:t>
            </a:r>
            <a:endParaRPr/>
          </a:p>
        </p:txBody>
      </p:sp>
      <p:sp>
        <p:nvSpPr>
          <p:cNvPr id="182" name="Google Shape;182;g1ffebadf47a_0_43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2f,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akwarela</a:t>
            </a:r>
            <a:endParaRPr/>
          </a:p>
        </p:txBody>
      </p:sp>
      <p:pic>
        <p:nvPicPr>
          <p:cNvPr id="183" name="Google Shape;183;g1ffebadf47a_0_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6108" y="0"/>
            <a:ext cx="39179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ffebadf47a_0_50"/>
          <p:cNvSpPr txBox="1"/>
          <p:nvPr>
            <p:ph type="title"/>
          </p:nvPr>
        </p:nvSpPr>
        <p:spPr>
          <a:xfrm>
            <a:off x="311700" y="315925"/>
            <a:ext cx="41748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Julia Mikulska </a:t>
            </a:r>
            <a:endParaRPr/>
          </a:p>
        </p:txBody>
      </p:sp>
      <p:sp>
        <p:nvSpPr>
          <p:cNvPr id="189" name="Google Shape;189;g1ffebadf47a_0_50"/>
          <p:cNvSpPr txBox="1"/>
          <p:nvPr>
            <p:ph idx="1" type="body"/>
          </p:nvPr>
        </p:nvSpPr>
        <p:spPr>
          <a:xfrm>
            <a:off x="311700" y="1225225"/>
            <a:ext cx="41748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“Witraż”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uczennica klasy 3c</a:t>
            </a:r>
            <a:endParaRPr/>
          </a:p>
        </p:txBody>
      </p:sp>
      <p:pic>
        <p:nvPicPr>
          <p:cNvPr id="190" name="Google Shape;190;g1ffebadf47a_0_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1194" y="0"/>
            <a:ext cx="43775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pl-PL"/>
              <a:t>“Lotnik” - Dariusz Miliński</a:t>
            </a:r>
            <a:endParaRPr/>
          </a:p>
        </p:txBody>
      </p:sp>
      <p:sp>
        <p:nvSpPr>
          <p:cNvPr id="69" name="Google Shape;69;p2"/>
          <p:cNvSpPr txBox="1"/>
          <p:nvPr>
            <p:ph idx="1" type="body"/>
          </p:nvPr>
        </p:nvSpPr>
        <p:spPr>
          <a:xfrm>
            <a:off x="311700" y="1225225"/>
            <a:ext cx="4974663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7647"/>
              <a:buNone/>
            </a:pPr>
            <a:r>
              <a:rPr b="0" i="0" lang="pl-PL">
                <a:solidFill>
                  <a:srgbClr val="484848"/>
                </a:solidFill>
                <a:latin typeface="Tahoma"/>
                <a:ea typeface="Tahoma"/>
                <a:cs typeface="Tahoma"/>
                <a:sym typeface="Tahoma"/>
              </a:rPr>
              <a:t>Artysta, malarz i plastyk, lecz przede wszystkim człowiek o niesamowitej charyzmie - Dariusz Miliński.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17647"/>
              <a:buNone/>
            </a:pPr>
            <a:r>
              <a:rPr lang="pl-PL">
                <a:solidFill>
                  <a:srgbClr val="484848"/>
                </a:solidFill>
                <a:latin typeface="Tahoma"/>
                <a:ea typeface="Tahoma"/>
                <a:cs typeface="Tahoma"/>
                <a:sym typeface="Tahoma"/>
              </a:rPr>
              <a:t>„S</a:t>
            </a:r>
            <a:r>
              <a:rPr b="0" i="0" lang="pl-PL">
                <a:solidFill>
                  <a:srgbClr val="484848"/>
                </a:solidFill>
                <a:latin typeface="Tahoma"/>
                <a:ea typeface="Tahoma"/>
                <a:cs typeface="Tahoma"/>
                <a:sym typeface="Tahoma"/>
              </a:rPr>
              <a:t>tworzył w samym sercu małej wsi, centrum pełne sztuki i rozrywki zarazem. Mamy tutaj Zamek Śląskich Legend, Gród Rycerski a także Arkę Noego, w której kryje się muzeum sztuki sakralnej. Tak tak, a to wszystko pod dowództwem jednego, niezwykle wybitnego człowieka, z niesamowicie bujną wyobraźnią i otwartym sercem. Gotów jest do realizacji każdego pomysłu na jaki wpadnie. ”</a:t>
            </a:r>
            <a:endParaRPr/>
          </a:p>
        </p:txBody>
      </p:sp>
      <p:pic>
        <p:nvPicPr>
          <p:cNvPr id="70" name="Google Shape;7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6363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ffebadf47a_0_3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Julia Mikulska “Moonwalker” i “Rozmyci”</a:t>
            </a:r>
            <a:endParaRPr/>
          </a:p>
        </p:txBody>
      </p:sp>
      <p:pic>
        <p:nvPicPr>
          <p:cNvPr id="196" name="Google Shape;196;g1ffebadf47a_0_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1950" y="1147225"/>
            <a:ext cx="3832165" cy="391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1ffebadf47a_0_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0" y="983637"/>
            <a:ext cx="4592758" cy="4079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ffebadf47a_0_59"/>
          <p:cNvSpPr txBox="1"/>
          <p:nvPr>
            <p:ph type="title"/>
          </p:nvPr>
        </p:nvSpPr>
        <p:spPr>
          <a:xfrm>
            <a:off x="111550" y="315925"/>
            <a:ext cx="27762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Małgorzta Widak </a:t>
            </a:r>
            <a:endParaRPr/>
          </a:p>
        </p:txBody>
      </p:sp>
      <p:sp>
        <p:nvSpPr>
          <p:cNvPr id="203" name="Google Shape;203;g1ffebadf47a_0_59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uczennica klasy 2g</a:t>
            </a:r>
            <a:endParaRPr/>
          </a:p>
        </p:txBody>
      </p:sp>
      <p:pic>
        <p:nvPicPr>
          <p:cNvPr id="204" name="Google Shape;204;g1ffebadf47a_0_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0689" y="525"/>
            <a:ext cx="6173322" cy="5142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g1ffebadf47a_0_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7371648" cy="413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1ffebadf47a_0_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8521" y="2358124"/>
            <a:ext cx="2835476" cy="278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ffebadf47a_0_8"/>
          <p:cNvSpPr txBox="1"/>
          <p:nvPr>
            <p:ph type="title"/>
          </p:nvPr>
        </p:nvSpPr>
        <p:spPr>
          <a:xfrm>
            <a:off x="311700" y="315925"/>
            <a:ext cx="8520600" cy="41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Małgorzata Widak</a:t>
            </a:r>
            <a:endParaRPr/>
          </a:p>
        </p:txBody>
      </p:sp>
      <p:pic>
        <p:nvPicPr>
          <p:cNvPr id="216" name="Google Shape;216;g1ffebadf47a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0488" y="0"/>
            <a:ext cx="405352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1ffebadf47a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025" y="666700"/>
            <a:ext cx="3730100" cy="434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g1ffebadf47a_0_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1905" y="0"/>
            <a:ext cx="6800189" cy="5143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ffebadf47a_0_6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Małgorzata Widak</a:t>
            </a:r>
            <a:endParaRPr/>
          </a:p>
        </p:txBody>
      </p:sp>
      <p:pic>
        <p:nvPicPr>
          <p:cNvPr id="228" name="Google Shape;228;g1ffebadf47a_0_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58675"/>
            <a:ext cx="4653532" cy="396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1ffebadf47a_0_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3525" y="1035284"/>
            <a:ext cx="4490475" cy="4047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ffebadf47a_0_84"/>
          <p:cNvSpPr txBox="1"/>
          <p:nvPr>
            <p:ph type="title"/>
          </p:nvPr>
        </p:nvSpPr>
        <p:spPr>
          <a:xfrm>
            <a:off x="311700" y="315925"/>
            <a:ext cx="44673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Amelia Bułat 1i</a:t>
            </a:r>
            <a:endParaRPr/>
          </a:p>
        </p:txBody>
      </p:sp>
      <p:sp>
        <p:nvSpPr>
          <p:cNvPr id="235" name="Google Shape;235;g1ffebadf47a_0_8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6" name="Google Shape;236;g1ffebadf47a_0_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9054" y="0"/>
            <a:ext cx="436494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"/>
          <p:cNvSpPr txBox="1"/>
          <p:nvPr>
            <p:ph type="title"/>
          </p:nvPr>
        </p:nvSpPr>
        <p:spPr>
          <a:xfrm>
            <a:off x="311700" y="427450"/>
            <a:ext cx="4793700" cy="92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pl-PL"/>
              <a:t>“Konstrabasista” - Błażej Tomczak </a:t>
            </a:r>
            <a:endParaRPr/>
          </a:p>
        </p:txBody>
      </p:sp>
      <p:sp>
        <p:nvSpPr>
          <p:cNvPr id="76" name="Google Shape;76;p3"/>
          <p:cNvSpPr txBox="1"/>
          <p:nvPr>
            <p:ph idx="1" type="body"/>
          </p:nvPr>
        </p:nvSpPr>
        <p:spPr>
          <a:xfrm>
            <a:off x="311700" y="1225225"/>
            <a:ext cx="4567728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0" i="0" lang="pl-PL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2010 Kontrabasista (Ksawery), 150x100 kwinta czysta,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b="0" i="0" lang="pl-PL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Rysownik, ilustrator, malarz.</a:t>
            </a:r>
            <a:endParaRPr/>
          </a:p>
        </p:txBody>
      </p:sp>
      <p:pic>
        <p:nvPicPr>
          <p:cNvPr id="77" name="Google Shape;7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05400" y="63062"/>
            <a:ext cx="399957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"/>
          <p:cNvSpPr txBox="1"/>
          <p:nvPr>
            <p:ph type="title"/>
          </p:nvPr>
        </p:nvSpPr>
        <p:spPr>
          <a:xfrm>
            <a:off x="311700" y="315925"/>
            <a:ext cx="4631400" cy="99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pl-PL"/>
              <a:t>“Pastwisko dyniopasa”- Ryszard Tyszkiewicz</a:t>
            </a:r>
            <a:endParaRPr/>
          </a:p>
        </p:txBody>
      </p:sp>
      <p:sp>
        <p:nvSpPr>
          <p:cNvPr id="83" name="Google Shape;83;p4"/>
          <p:cNvSpPr txBox="1"/>
          <p:nvPr>
            <p:ph idx="1" type="body"/>
          </p:nvPr>
        </p:nvSpPr>
        <p:spPr>
          <a:xfrm>
            <a:off x="417786" y="1225225"/>
            <a:ext cx="4525413" cy="228702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0" i="0" lang="pl-PL">
                <a:solidFill>
                  <a:srgbClr val="444444"/>
                </a:solidFill>
                <a:latin typeface="Open Sans"/>
                <a:ea typeface="Open Sans"/>
                <a:cs typeface="Open Sans"/>
                <a:sym typeface="Open Sans"/>
              </a:rPr>
              <a:t>Ryszard Tyszkiewicz, artysta-plastyk, od 1959 roku rodowity jeleniogórzanin. 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b="0" i="0" lang="pl-PL">
                <a:solidFill>
                  <a:srgbClr val="444444"/>
                </a:solidFill>
                <a:latin typeface="Open Sans"/>
                <a:ea typeface="Open Sans"/>
                <a:cs typeface="Open Sans"/>
                <a:sym typeface="Open Sans"/>
              </a:rPr>
              <a:t>W  ostatnich latach większość obrazów poświęcona jest </a:t>
            </a:r>
            <a:r>
              <a:rPr b="1" i="0" lang="pl-PL">
                <a:solidFill>
                  <a:srgbClr val="444444"/>
                </a:solidFill>
                <a:latin typeface="Open Sans"/>
                <a:ea typeface="Open Sans"/>
                <a:cs typeface="Open Sans"/>
                <a:sym typeface="Open Sans"/>
              </a:rPr>
              <a:t>Dyniopasowi Karkonoskiemu</a:t>
            </a:r>
            <a:r>
              <a:rPr b="0" i="0" lang="pl-PL">
                <a:solidFill>
                  <a:srgbClr val="444444"/>
                </a:solidFill>
                <a:latin typeface="Open Sans"/>
                <a:ea typeface="Open Sans"/>
                <a:cs typeface="Open Sans"/>
                <a:sym typeface="Open Sans"/>
              </a:rPr>
              <a:t> w przetworzonej w autorskiej wyobraźni postaci Ducha Gór</a:t>
            </a:r>
            <a:endParaRPr/>
          </a:p>
        </p:txBody>
      </p:sp>
      <p:pic>
        <p:nvPicPr>
          <p:cNvPr id="84" name="Google Shape;8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1326" y="3310759"/>
            <a:ext cx="2452247" cy="1711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43199" y="0"/>
            <a:ext cx="42008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"/>
          <p:cNvSpPr txBox="1"/>
          <p:nvPr>
            <p:ph type="title"/>
          </p:nvPr>
        </p:nvSpPr>
        <p:spPr>
          <a:xfrm>
            <a:off x="311700" y="0"/>
            <a:ext cx="8832300" cy="1006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pl-PL"/>
              <a:t>“Port rybacki”  1931r.- Michalina Krzyżanowska</a:t>
            </a:r>
            <a:endParaRPr/>
          </a:p>
        </p:txBody>
      </p:sp>
      <p:sp>
        <p:nvSpPr>
          <p:cNvPr id="91" name="Google Shape;91;p5"/>
          <p:cNvSpPr txBox="1"/>
          <p:nvPr>
            <p:ph idx="1" type="body"/>
          </p:nvPr>
        </p:nvSpPr>
        <p:spPr>
          <a:xfrm>
            <a:off x="311700" y="1225225"/>
            <a:ext cx="3406500" cy="38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SzPct val="91666"/>
              <a:buNone/>
            </a:pPr>
            <a:r>
              <a:rPr lang="pl-PL"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Michalina Krzyżanowska </a:t>
            </a:r>
            <a:r>
              <a:rPr lang="pl-PL" sz="1450"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/>
              </a:rPr>
              <a:t>(1883 Warszawa - 1962 Warszawa)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33000"/>
              </a:lnSpc>
              <a:spcBef>
                <a:spcPts val="2300"/>
              </a:spcBef>
              <a:spcAft>
                <a:spcPts val="0"/>
              </a:spcAft>
              <a:buSzPct val="91666"/>
              <a:buNone/>
            </a:pPr>
            <a:r>
              <a:rPr lang="pl-PL" sz="1200">
                <a:latin typeface="Arial"/>
                <a:ea typeface="Arial"/>
                <a:cs typeface="Arial"/>
                <a:sym typeface="Arial"/>
              </a:rPr>
              <a:t>olej/płótno, 62 x 82 cmsygnowany i datowany p.d.: 'Michalina Krzyżanowska | 1931(?)'na odwrociu nalepka z Towarzystwa Zachęty Sztuk Pięknych (?)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75000"/>
              </a:lnSpc>
              <a:spcBef>
                <a:spcPts val="2300"/>
              </a:spcBef>
              <a:spcAft>
                <a:spcPts val="2300"/>
              </a:spcAft>
              <a:buSzPct val="91666"/>
              <a:buNone/>
            </a:pPr>
            <a:r>
              <a:rPr lang="pl-PL" sz="1200">
                <a:latin typeface="Arial"/>
                <a:ea typeface="Arial"/>
                <a:cs typeface="Arial"/>
                <a:sym typeface="Arial"/>
              </a:rPr>
              <a:t>Była uczennicą Miłosza Kotarbińskiego. W latach 1904-09 naukę kontynuowała w warszawskiej Szkole Sztuk Pięknych pod kierunkiem męża. W 1912 roku odwiedziła Londyn i Paryż, gdzie uczęszczała do Académie Ranson, malując pod kierunkiem Maurice'a Denis'a.</a:t>
            </a:r>
            <a:endParaRPr/>
          </a:p>
        </p:txBody>
      </p:sp>
      <p:pic>
        <p:nvPicPr>
          <p:cNvPr id="92" name="Google Shape;92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51425" y="1006825"/>
            <a:ext cx="5192576" cy="389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"/>
          <p:cNvSpPr txBox="1"/>
          <p:nvPr>
            <p:ph type="title"/>
          </p:nvPr>
        </p:nvSpPr>
        <p:spPr>
          <a:xfrm>
            <a:off x="99150" y="315925"/>
            <a:ext cx="321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pl-PL"/>
              <a:t>Marianna Sztyma</a:t>
            </a:r>
            <a:endParaRPr/>
          </a:p>
        </p:txBody>
      </p:sp>
      <p:sp>
        <p:nvSpPr>
          <p:cNvPr id="98" name="Google Shape;98;p6"/>
          <p:cNvSpPr txBox="1"/>
          <p:nvPr>
            <p:ph idx="1" type="body"/>
          </p:nvPr>
        </p:nvSpPr>
        <p:spPr>
          <a:xfrm>
            <a:off x="311700" y="1225225"/>
            <a:ext cx="25884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pl-PL" sz="1050">
                <a:solidFill>
                  <a:srgbClr val="31313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Marianna Sztyma to malarka i ilustratorka. Studiowała na Akademii Sztuk Pięknych w Poznaniu. Autorka ilustracji prasowych</a:t>
            </a:r>
            <a:endParaRPr/>
          </a:p>
        </p:txBody>
      </p:sp>
      <p:pic>
        <p:nvPicPr>
          <p:cNvPr id="99" name="Google Shape;9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3275" y="657000"/>
            <a:ext cx="6020722" cy="436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/>
              <a:t>Marianna Sztyma</a:t>
            </a:r>
            <a:endParaRPr/>
          </a:p>
        </p:txBody>
      </p:sp>
      <p:pic>
        <p:nvPicPr>
          <p:cNvPr id="105" name="Google Shape;10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0600" y="-51724"/>
            <a:ext cx="4343400" cy="5108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/>
              <a:t>Marianna Sztyma</a:t>
            </a:r>
            <a:endParaRPr/>
          </a:p>
        </p:txBody>
      </p:sp>
      <p:sp>
        <p:nvSpPr>
          <p:cNvPr id="111" name="Google Shape;111;p8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12" name="Google Shape;11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61444" y="0"/>
            <a:ext cx="448255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pl-PL"/>
              <a:t>B. Fortuna</a:t>
            </a:r>
            <a:endParaRPr/>
          </a:p>
        </p:txBody>
      </p:sp>
      <p:sp>
        <p:nvSpPr>
          <p:cNvPr id="118" name="Google Shape;118;p9"/>
          <p:cNvSpPr txBox="1"/>
          <p:nvPr>
            <p:ph idx="1" type="body"/>
          </p:nvPr>
        </p:nvSpPr>
        <p:spPr>
          <a:xfrm>
            <a:off x="311700" y="1225225"/>
            <a:ext cx="38577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19" name="Google Shape;11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6374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